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4" d="100"/>
          <a:sy n="14" d="100"/>
        </p:scale>
        <p:origin x="19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5891626"/>
            <a:ext cx="27539395" cy="1253324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8908198"/>
            <a:ext cx="24299466" cy="869160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69E0-1A99-4BBC-8F09-40E957B89922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A310-FFAC-4CDC-865A-7E9DD1FE96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904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69E0-1A99-4BBC-8F09-40E957B89922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A310-FFAC-4CDC-865A-7E9DD1FE96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74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916653"/>
            <a:ext cx="6986096" cy="3050811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916653"/>
            <a:ext cx="20553298" cy="3050811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69E0-1A99-4BBC-8F09-40E957B89922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A310-FFAC-4CDC-865A-7E9DD1FE96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7076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69E0-1A99-4BBC-8F09-40E957B89922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A310-FFAC-4CDC-865A-7E9DD1FE96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7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8974945"/>
            <a:ext cx="27944386" cy="14974888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4091502"/>
            <a:ext cx="27944386" cy="7874940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69E0-1A99-4BBC-8F09-40E957B89922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A310-FFAC-4CDC-865A-7E9DD1FE96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54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9583264"/>
            <a:ext cx="13769697" cy="228415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9583264"/>
            <a:ext cx="13769697" cy="2284150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69E0-1A99-4BBC-8F09-40E957B89922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A310-FFAC-4CDC-865A-7E9DD1FE96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136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916661"/>
            <a:ext cx="27944386" cy="695828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8824938"/>
            <a:ext cx="13706415" cy="4324966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3149904"/>
            <a:ext cx="13706415" cy="193415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8824938"/>
            <a:ext cx="13773917" cy="4324966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3149904"/>
            <a:ext cx="13773917" cy="193415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69E0-1A99-4BBC-8F09-40E957B89922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A310-FFAC-4CDC-865A-7E9DD1FE96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22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69E0-1A99-4BBC-8F09-40E957B89922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A310-FFAC-4CDC-865A-7E9DD1FE96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62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69E0-1A99-4BBC-8F09-40E957B89922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A310-FFAC-4CDC-865A-7E9DD1FE96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960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99982"/>
            <a:ext cx="10449614" cy="839993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183304"/>
            <a:ext cx="16402140" cy="25583147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0799922"/>
            <a:ext cx="10449614" cy="20008190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69E0-1A99-4BBC-8F09-40E957B89922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A310-FFAC-4CDC-865A-7E9DD1FE96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75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99982"/>
            <a:ext cx="10449614" cy="839993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183304"/>
            <a:ext cx="16402140" cy="25583147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0799922"/>
            <a:ext cx="10449614" cy="20008190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769E0-1A99-4BBC-8F09-40E957B89922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FA310-FFAC-4CDC-865A-7E9DD1FE96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22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916661"/>
            <a:ext cx="27944386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9583264"/>
            <a:ext cx="27944386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3366432"/>
            <a:ext cx="728984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69E0-1A99-4BBC-8F09-40E957B89922}" type="datetimeFigureOut">
              <a:rPr lang="pt-BR" smtClean="0"/>
              <a:t>17/05/2022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3366432"/>
            <a:ext cx="1093476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3366432"/>
            <a:ext cx="7289840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FA310-FFAC-4CDC-865A-7E9DD1FE96D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060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64" y="-249076"/>
            <a:ext cx="32366024" cy="464643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19" y="34564320"/>
            <a:ext cx="32366469" cy="15636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80276" y="-3034118"/>
            <a:ext cx="2931202" cy="1021651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1505988" y="-5717677"/>
            <a:ext cx="2209920" cy="1630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635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Biblioteca Soberana</dc:creator>
  <cp:lastModifiedBy>SOBPE017</cp:lastModifiedBy>
  <cp:revision>7</cp:revision>
  <dcterms:created xsi:type="dcterms:W3CDTF">2019-05-20T10:03:42Z</dcterms:created>
  <dcterms:modified xsi:type="dcterms:W3CDTF">2022-05-17T16:06:57Z</dcterms:modified>
</cp:coreProperties>
</file>