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2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32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41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84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13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10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54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51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964359E-8B85-41D9-AA54-DFBB287E019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5588E4B-0C2B-41C7-87B1-816AB9DA3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1621743" y="11383"/>
            <a:ext cx="71438" cy="673258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11877" y="0"/>
            <a:ext cx="190005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002060"/>
              </a:gs>
              <a:gs pos="20332">
                <a:schemeClr val="tx2">
                  <a:lumMod val="75000"/>
                  <a:lumOff val="25000"/>
                </a:schemeClr>
              </a:gs>
              <a:gs pos="82288">
                <a:schemeClr val="tx2">
                  <a:lumMod val="75000"/>
                  <a:lumOff val="25000"/>
                </a:schemeClr>
              </a:gs>
              <a:gs pos="52000">
                <a:srgbClr val="002060"/>
              </a:gs>
              <a:gs pos="100000">
                <a:srgbClr val="002060"/>
              </a:gs>
            </a:gsLst>
            <a:lin ang="36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8BDC04C9-51A0-4337-8E49-C385F2E6E4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9"/>
          <a:stretch/>
        </p:blipFill>
        <p:spPr>
          <a:xfrm rot="16200000">
            <a:off x="-1507666" y="2846763"/>
            <a:ext cx="4380463" cy="125595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 rot="16200000">
            <a:off x="-322084" y="3349771"/>
            <a:ext cx="3641727" cy="367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V MOSTRA </a:t>
            </a:r>
            <a:r>
              <a:rPr lang="pt-BR" b="1" dirty="0">
                <a:solidFill>
                  <a:srgbClr val="FFFFFF"/>
                </a:solidFill>
                <a:latin typeface="Times New Roman" panose="02020603050405020304" pitchFamily="18" charset="0"/>
              </a:rPr>
              <a:t>ACADÊMICA </a:t>
            </a:r>
            <a:r>
              <a:rPr lang="pt-BR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2022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50253" y="188195"/>
            <a:ext cx="1521210" cy="117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102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Times New Roman</vt:lpstr>
      <vt:lpstr>Metropolitano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Mota Vasconcelos Brasil</dc:creator>
  <cp:lastModifiedBy>cleidiane coelho</cp:lastModifiedBy>
  <cp:revision>10</cp:revision>
  <dcterms:created xsi:type="dcterms:W3CDTF">2019-05-22T22:00:31Z</dcterms:created>
  <dcterms:modified xsi:type="dcterms:W3CDTF">2022-05-16T21:02:21Z</dcterms:modified>
</cp:coreProperties>
</file>